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5" d="100"/>
          <a:sy n="75" d="100"/>
        </p:scale>
        <p:origin x="116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58910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D.Divya</a:t>
            </a:r>
            <a:r>
              <a:rPr lang="en-US" dirty="0">
                <a:solidFill>
                  <a:schemeClr val="bg2"/>
                </a:solidFill>
                <a:latin typeface="Abadi"/>
                <a:ea typeface="SF Pro" pitchFamily="2" charset="0"/>
                <a:cs typeface="SF Pro" pitchFamily="2" charset="0"/>
              </a:rPr>
              <a:t> Nandini</a:t>
            </a:r>
          </a:p>
          <a:p>
            <a:r>
              <a:rPr lang="en-US" dirty="0">
                <a:solidFill>
                  <a:schemeClr val="bg2"/>
                </a:solidFill>
                <a:latin typeface="Abadi" panose="020B0604020104020204" pitchFamily="34" charset="0"/>
                <a:ea typeface="SF Pro" pitchFamily="2" charset="0"/>
                <a:cs typeface="SF Pro" pitchFamily="2" charset="0"/>
              </a:rPr>
              <a:t>6th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solidFill>
                  <a:srgbClr val="0070C0"/>
                </a:solidFill>
              </a:rPr>
              <a:t>https://github.com/divyanandini2003/edx_capstone/blob/main/03.%20Data%20Wrangling.ipynb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750560"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solidFill>
                  <a:srgbClr val="0070C0"/>
                </a:solidFill>
              </a:rPr>
              <a:t>https://github.com/divyanandini2003/edx_capstone/blob/main/04.%20EDA%20with%20SQL.ipynb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826870" cy="51666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rgbClr val="1C7DDB"/>
              </a:solidFill>
              <a:latin typeface="Abadi"/>
            </a:endParaRPr>
          </a:p>
          <a:p>
            <a:pPr marL="0" indent="0">
              <a:lnSpc>
                <a:spcPct val="100000"/>
              </a:lnSpc>
              <a:spcBef>
                <a:spcPts val="1400"/>
              </a:spcBef>
              <a:buNone/>
            </a:pPr>
            <a:r>
              <a:rPr lang="en-US" sz="2200" dirty="0">
                <a:solidFill>
                  <a:srgbClr val="0070C0"/>
                </a:solidFill>
                <a:latin typeface="Abadi"/>
              </a:rPr>
              <a:t>https://github.com/divyanandini2003/edx_capstone/blob/main/05.%20EDA%20with%20Visualization.ipynb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rgbClr val="1C7DDB"/>
                </a:solidFill>
                <a:latin typeface="Abadi" panose="020B0604020104020204" pitchFamily="34" charset="0"/>
              </a:rPr>
              <a:t>https://github.com/divyanandini2003/edx_capstone/blob/main/07.%20Dash%20App.py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solidFill>
                  <a:srgbClr val="0070C0"/>
                </a:solidFill>
              </a:rPr>
              <a:t>https://github.com/divyanandini2003/edx_capstone/blob/main/08.%20Machine%20Learning%20Prediction.ipynb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solidFill>
                  <a:schemeClr val="accent5">
                    <a:lumMod val="75000"/>
                  </a:schemeClr>
                </a:solidFill>
              </a:rPr>
              <a:t>https://github.com/divyanandini2003/edx_capstone/blob/main/01.%20Data%20Collection%20API.ipynb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rgbClr val="0070C0"/>
                </a:solidFill>
                <a:latin typeface="Abadi" panose="020B0604020104020204" pitchFamily="34" charset="0"/>
              </a:rPr>
              <a:t>https://github.com/divyanandini2003/edx_capstone/blob/main/02.%20Web%20scraping.ipynb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1343</TotalTime>
  <Words>1816</Words>
  <Application>Microsoft Office PowerPoint</Application>
  <PresentationFormat>Widescreen</PresentationFormat>
  <Paragraphs>213</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Divya Nandini Dhanishetti</cp:lastModifiedBy>
  <cp:revision>201</cp:revision>
  <dcterms:created xsi:type="dcterms:W3CDTF">2021-04-29T18:58:34Z</dcterms:created>
  <dcterms:modified xsi:type="dcterms:W3CDTF">2024-07-06T09:02:54Z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